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86" r:id="rId2"/>
    <p:sldId id="366" r:id="rId3"/>
    <p:sldId id="367" r:id="rId4"/>
    <p:sldId id="368" r:id="rId5"/>
    <p:sldId id="305" r:id="rId6"/>
    <p:sldId id="369" r:id="rId7"/>
    <p:sldId id="370" r:id="rId8"/>
    <p:sldId id="371" r:id="rId9"/>
    <p:sldId id="304" r:id="rId10"/>
    <p:sldId id="372" r:id="rId11"/>
    <p:sldId id="373" r:id="rId12"/>
    <p:sldId id="374" r:id="rId13"/>
    <p:sldId id="303" r:id="rId14"/>
    <p:sldId id="375" r:id="rId15"/>
    <p:sldId id="376" r:id="rId16"/>
    <p:sldId id="377" r:id="rId17"/>
    <p:sldId id="302" r:id="rId18"/>
    <p:sldId id="378" r:id="rId19"/>
    <p:sldId id="379" r:id="rId20"/>
    <p:sldId id="380" r:id="rId21"/>
    <p:sldId id="296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272" r:id="rId36"/>
    <p:sldId id="394" r:id="rId37"/>
    <p:sldId id="395" r:id="rId38"/>
    <p:sldId id="396" r:id="rId39"/>
    <p:sldId id="397" r:id="rId40"/>
    <p:sldId id="275" r:id="rId41"/>
    <p:sldId id="301" r:id="rId42"/>
    <p:sldId id="256" r:id="rId43"/>
    <p:sldId id="261" r:id="rId44"/>
    <p:sldId id="309" r:id="rId45"/>
    <p:sldId id="351" r:id="rId46"/>
    <p:sldId id="356" r:id="rId47"/>
    <p:sldId id="287" r:id="rId48"/>
    <p:sldId id="257" r:id="rId49"/>
    <p:sldId id="262" r:id="rId50"/>
    <p:sldId id="313" r:id="rId51"/>
    <p:sldId id="352" r:id="rId52"/>
    <p:sldId id="357" r:id="rId53"/>
    <p:sldId id="288" r:id="rId54"/>
    <p:sldId id="258" r:id="rId55"/>
    <p:sldId id="265" r:id="rId56"/>
    <p:sldId id="317" r:id="rId57"/>
    <p:sldId id="353" r:id="rId58"/>
    <p:sldId id="358" r:id="rId59"/>
    <p:sldId id="290" r:id="rId60"/>
    <p:sldId id="259" r:id="rId61"/>
    <p:sldId id="264" r:id="rId62"/>
    <p:sldId id="321" r:id="rId63"/>
    <p:sldId id="354" r:id="rId64"/>
    <p:sldId id="359" r:id="rId65"/>
    <p:sldId id="289" r:id="rId66"/>
    <p:sldId id="260" r:id="rId67"/>
    <p:sldId id="263" r:id="rId68"/>
    <p:sldId id="325" r:id="rId69"/>
    <p:sldId id="355" r:id="rId70"/>
    <p:sldId id="360" r:id="rId71"/>
    <p:sldId id="292" r:id="rId72"/>
    <p:sldId id="266" r:id="rId73"/>
    <p:sldId id="297" r:id="rId74"/>
    <p:sldId id="327" r:id="rId75"/>
    <p:sldId id="267" r:id="rId76"/>
    <p:sldId id="361" r:id="rId77"/>
    <p:sldId id="293" r:id="rId78"/>
    <p:sldId id="268" r:id="rId79"/>
    <p:sldId id="298" r:id="rId80"/>
    <p:sldId id="332" r:id="rId81"/>
    <p:sldId id="269" r:id="rId82"/>
    <p:sldId id="362" r:id="rId83"/>
    <p:sldId id="294" r:id="rId84"/>
    <p:sldId id="270" r:id="rId85"/>
    <p:sldId id="363" r:id="rId86"/>
    <p:sldId id="365" r:id="rId87"/>
    <p:sldId id="271" r:id="rId88"/>
    <p:sldId id="299" r:id="rId89"/>
    <p:sldId id="291" r:id="rId90"/>
    <p:sldId id="273" r:id="rId91"/>
    <p:sldId id="300" r:id="rId92"/>
    <p:sldId id="342" r:id="rId93"/>
    <p:sldId id="343" r:id="rId94"/>
    <p:sldId id="344" r:id="rId95"/>
    <p:sldId id="295" r:id="rId96"/>
    <p:sldId id="274" r:id="rId97"/>
    <p:sldId id="347" r:id="rId98"/>
    <p:sldId id="349" r:id="rId99"/>
    <p:sldId id="346" r:id="rId100"/>
    <p:sldId id="350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D8B80-6D76-4533-B045-F5187EF3730C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B9CB3-F157-4AB1-B8AE-D525E3E0B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5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B9CB3-F157-4AB1-B8AE-D525E3E0B9A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6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FBA78-BF66-B6DC-9FC9-65DD4EC72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1D03EC-1A74-34E9-22DD-383AF37F5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7B10BF-6447-B6C3-CE8E-16BAA5A7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DFFF31-9664-D7EA-256A-E2B8B054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A23CC-D0EC-AFA0-CC0E-DE586971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35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417F3-E6D7-9D96-FF07-97C2C213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4FD710-A55B-4563-FB9E-567F5C642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DC5CCB-BFB1-F89C-6956-C4F69A20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FC9A9C-6672-2420-13CC-79940CB1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7934A-4147-47C3-3CE8-AFD78F85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4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9C2A7F-A900-8C8F-2915-60CDE021C7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D51EF8-4092-BC17-0EA8-BC2929733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FD8DD-0A22-043E-9B46-1AC886E1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27D3CA-1FF2-BBE2-5A6C-ADA5FB7C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B0CD9-E144-C8D4-D7CC-7620EE42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1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5EBAC-1AB2-4512-A547-F939821F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65F56E-8486-A9AB-9DB9-9E74F03CC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FB1C0-5217-6D5D-0F65-EE5FB5D6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CB19CC-1365-D270-0AE1-3A41CF5F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DE564-A07A-ED46-8B0F-03C2D508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7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459E1-F864-E62D-0549-0C10C65A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9A1745-224A-D066-A498-AE91CB3EF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68D5D-98BC-6D62-13B8-7F653D21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82A59-95E8-78C9-0B44-D5B2A0DC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4309BB-BB9A-ACBC-F86D-209F15BE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58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683FB-4EDB-4CB1-D17C-91989520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187B07-2B12-701F-3C12-44BDC7593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410F4B-F1BA-CCCA-3D4A-A064A0220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21F5E-B094-E149-614D-CC99C582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64025-C2A1-05F8-48DE-8C25EDFC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244CA9-8639-EC3D-70F1-7C645C47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0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DDFEB-3A70-7B58-5947-79429F31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8DAC0-B50B-513F-469D-359E3D56B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F85C42-DA97-B7FF-CE42-09086CCF5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C183E7-87E0-F65B-4AED-87D726344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FA52D6-E638-3148-489E-DBB83EC14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BCB61D-A03E-ACFC-28C3-71FECF39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DFDEF4-D0EC-D81C-B52D-C2226E25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A438C1-958A-206E-6F0C-D03DB0AE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89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C97E3-2F08-37F6-27DC-317C12D2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985C16-4AA2-42F7-99B9-F4695DCA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9CCE68-C4A5-577C-72C5-01E120233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634980-B337-18B4-FB33-295F85CD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57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947BF2-E84E-C5CA-4F72-A08599DF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9CF747-C1A3-838F-5F2C-615974A7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C05EB1-8EA0-C8F7-8DB3-0918EC88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7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8D9DC-DF65-F7F7-F01C-8E1A3715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E34C7-391D-ED86-1603-2A51362FB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70577D-0191-849D-1C8C-47B82336C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811DDA-5019-7333-C910-5CD6DC97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3937F1-3CD9-9FAF-28ED-D3681DE6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21CB43-498B-4C5E-B937-6C19A99F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40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9720A-D686-80C4-F57B-92E051CC9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375579-EE43-2B84-8E1F-A14F0946E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41CD58-749B-EF52-D614-8B3F22D0B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F27E9A-C821-25F4-CE5A-989C6258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A5943-F401-0A1F-ED2A-3A3EA453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C2377-3E74-0F7F-8B81-36D386DE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23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D779FD-8175-6961-A753-95F19C8B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4E03A7-8465-C290-77B8-9DBD505A8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CDA1B-B869-B099-4800-AFF098850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82820B-371B-478C-9994-E5E6A6D3EC68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7A2A2-1100-56B6-FD30-52D7B0A4E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7A2806-AF3D-43A2-89BA-8ED680DFB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8EC365-9381-4FB4-B125-7CE34D265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59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43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546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50976F-F700-DC37-C2EF-2A274DC9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713996"/>
            <a:ext cx="10983858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1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D5935A-7DB2-BD0E-15D1-9C8816787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51942"/>
            <a:ext cx="8268854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2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63FFC5-BC5B-1804-1EA3-E75D0F25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" y="0"/>
            <a:ext cx="1169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8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5620EB-5465-3E8F-12C5-7D555E91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07" y="2871709"/>
            <a:ext cx="4915586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92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9EA9B-4079-EBF0-4357-89117B71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209100"/>
            <a:ext cx="788780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2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BD7957-77C2-0C7E-3B40-750C62F8F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34" y="0"/>
            <a:ext cx="11717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1D3-5871-B38E-38AF-AA1DBE4F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5" y="2843130"/>
            <a:ext cx="4801270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18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C6B90-2F0A-2280-73AA-9E3D677A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275785"/>
            <a:ext cx="8002117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4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</a:t>
            </a:r>
            <a:r>
              <a:rPr lang="en-US" altLang="ko-KR" dirty="0" err="1"/>
              <a:t>Regression_score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545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A04E0-6676-5D28-D198-4C70E994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92" y="0"/>
            <a:ext cx="11634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6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12A47F-7C7B-460C-74CC-F32B7744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49" y="2866946"/>
            <a:ext cx="484890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9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</a:t>
            </a:r>
            <a:r>
              <a:rPr lang="en-US" altLang="ko-KR" dirty="0" err="1"/>
              <a:t>Regression_one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90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8FA646-9E43-BF5F-6F01-833675F0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90048"/>
            <a:ext cx="8545118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3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E8567C-2289-E4AA-0F81-259B4D2D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" y="738050"/>
            <a:ext cx="11084799" cy="538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9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5CE7A3-1FAD-E4B2-3CA9-4EA41064E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38" y="2828841"/>
            <a:ext cx="4820323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53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</a:t>
            </a:r>
            <a:r>
              <a:rPr lang="en-US" altLang="ko-KR" dirty="0" err="1"/>
              <a:t>Regression_one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502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315CBF-F326-555B-2425-E8C97B7D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80521"/>
            <a:ext cx="8421275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7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52EBDC-6D1A-3CA0-C197-7C59789C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42"/>
            <a:ext cx="12192000" cy="59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61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98A79F-5925-9CC5-E023-0C03C49F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38" y="2838367"/>
            <a:ext cx="4820323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6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CD6DF0-AECF-0C97-AA3B-3D7307F8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232916"/>
            <a:ext cx="8345065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89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</a:t>
            </a:r>
            <a:r>
              <a:rPr lang="en-US" altLang="ko-KR" dirty="0" err="1"/>
              <a:t>Regression_one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021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2D9381-A682-74EC-42FD-6528DB24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80521"/>
            <a:ext cx="8421275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2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5A4471-6EA5-92FE-E751-3782CF23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72"/>
            <a:ext cx="12192000" cy="59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4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61F8571-34B3-F8C1-7F69-89D84C60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2866946"/>
            <a:ext cx="4744112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87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</a:t>
            </a:r>
            <a:r>
              <a:rPr lang="en-US" altLang="ko-KR" dirty="0" err="1"/>
              <a:t>Regression_one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155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B525D5-65DE-307B-A0B6-3B1B3F93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51969"/>
            <a:ext cx="8478433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54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448E8E-FED3-3755-3F1F-6C89128B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292"/>
            <a:ext cx="12192000" cy="611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564774-861B-7838-AD89-7E53829F1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07" y="2809788"/>
            <a:ext cx="4915586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51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</a:t>
            </a:r>
            <a:r>
              <a:rPr lang="en-US" altLang="ko-KR" dirty="0" err="1"/>
              <a:t>Regression_one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89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57A54C-5F65-E3D7-B4D8-29D0192B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18627"/>
            <a:ext cx="8487960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8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4E5C93-EDB9-C042-3AF1-03803A06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88"/>
            <a:ext cx="12192000" cy="6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07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5996E0-2AC7-0033-6D61-83D4C897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6" y="0"/>
            <a:ext cx="1204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57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6FDF1A-9218-2BDB-0191-9C138AF3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49" y="2800262"/>
            <a:ext cx="4848902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63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FE592E-1940-DD4A-EA19-967740BE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7"/>
            <a:ext cx="12192000" cy="68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2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FB87EE-7200-1DBB-0EA7-B1382C40A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23"/>
          <a:stretch/>
        </p:blipFill>
        <p:spPr>
          <a:xfrm>
            <a:off x="714386" y="1989763"/>
            <a:ext cx="10763227" cy="92602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1B9AB59-386A-F1FC-5F22-691363B7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6" y="3815204"/>
            <a:ext cx="10676708" cy="14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78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1E2C0E-563F-2A32-0770-EACCAB38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66" y="264465"/>
            <a:ext cx="5464068" cy="63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49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0BCA72-2DC7-B2C7-6DFB-E4474775D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39" y="0"/>
            <a:ext cx="10015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55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264BBE-D50A-6A3B-0823-8AA0DC7B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6" y="718759"/>
            <a:ext cx="11422069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62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48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F75FAD-A538-0228-F7B2-6F1321B2F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78" y="0"/>
            <a:ext cx="10107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56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74E36D-452B-E217-2093-C70DEFF89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904"/>
          <a:stretch/>
        </p:blipFill>
        <p:spPr>
          <a:xfrm>
            <a:off x="393896" y="1623330"/>
            <a:ext cx="11404207" cy="1024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9FCDEC-31C8-3490-DB4A-59DED039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3854598"/>
            <a:ext cx="11094720" cy="12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2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2044F4-3621-2BEB-F8E3-E35C7979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33" y="2800262"/>
            <a:ext cx="4896533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51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632A17-947D-8924-74CF-CA69DEF9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084" y="121920"/>
            <a:ext cx="5715832" cy="66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98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F8BA16-1482-F79D-786E-19DBAD0E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55" y="0"/>
            <a:ext cx="1007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28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DA765E-5029-D1A6-6DC7-E4F783F2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713996"/>
            <a:ext cx="10812384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86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812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B70B03-08D3-E4C3-0BFC-2C16E977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38" y="0"/>
            <a:ext cx="997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25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B2F012-F8AA-9ADF-A504-D8C3A1A2D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03"/>
          <a:stretch/>
        </p:blipFill>
        <p:spPr>
          <a:xfrm>
            <a:off x="690220" y="1843005"/>
            <a:ext cx="10811560" cy="946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7026D5-8333-374A-2146-A5C8CF74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3623536"/>
            <a:ext cx="10911840" cy="13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83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E39BA4-CC89-7EF3-5154-FFFAA57F6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07" y="209005"/>
            <a:ext cx="5456585" cy="64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43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935F45-8663-8B6A-9AFE-F297FD32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08" y="600891"/>
            <a:ext cx="9146783" cy="6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73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118635-1797-2C36-7991-234BB872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733049"/>
            <a:ext cx="11231542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41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55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089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F33F04-28E7-4269-2F06-80B1C7CD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61" y="0"/>
            <a:ext cx="9990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513B3B-3A8F-9482-01F0-F4D504E2B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11"/>
          <a:stretch/>
        </p:blipFill>
        <p:spPr>
          <a:xfrm>
            <a:off x="518694" y="2210894"/>
            <a:ext cx="11154611" cy="9019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057CE3-9BD7-2F3C-46DA-64872DB1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3952574"/>
            <a:ext cx="10885714" cy="13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58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19456F-D7F8-A916-15FC-3BFA68535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83" y="431074"/>
            <a:ext cx="5229034" cy="59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76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3ACD61-A270-2D17-D26A-DA210A2B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10058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07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6BD32C-B439-F077-06D4-13DF05D7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728285"/>
            <a:ext cx="11660227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76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939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3848D0-EC4B-73F9-C6CB-48F8185B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63" y="0"/>
            <a:ext cx="9916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57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2269F5-3FE9-B84E-B8EF-69A88A4A7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879"/>
          <a:stretch/>
        </p:blipFill>
        <p:spPr>
          <a:xfrm>
            <a:off x="937359" y="1819638"/>
            <a:ext cx="10317282" cy="9469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404DA0-18B1-FF69-24C0-A36BE9586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" y="4091443"/>
            <a:ext cx="10894423" cy="144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31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7A8FE1-8826-7371-CF08-1891A1E4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45" y="487680"/>
            <a:ext cx="5158255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9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F2AEE6-0D08-82F6-7BE0-27C884C5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2" y="0"/>
            <a:ext cx="1009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D93C8-71A9-ED00-61D0-DE08934C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175758"/>
            <a:ext cx="8145012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369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2C4571-4641-2467-58F7-1D612BE7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16" y="834775"/>
            <a:ext cx="6723367" cy="51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62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853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913DC9-4427-9746-4966-50F9D59A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15" y="0"/>
            <a:ext cx="10311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71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F2D1C4-0397-6022-FAC3-26D87611D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5" y="2051472"/>
            <a:ext cx="10889989" cy="9659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0A0CAE-3067-31C4-27BE-2BDD0AE8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54" y="4076020"/>
            <a:ext cx="10049691" cy="12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1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C6778E-EB3D-C647-C405-D7991AB8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54" y="333756"/>
            <a:ext cx="5227892" cy="6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79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03732E-46E2-CFBE-C126-D02DE339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37" y="0"/>
            <a:ext cx="10401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37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E1BCC-FA74-1DD1-59BF-37500F7D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704470"/>
            <a:ext cx="11317279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58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732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9D21D0-A7B2-142B-7D38-F0182ADF3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43" y="0"/>
            <a:ext cx="10137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18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B76E9A-31CC-B91A-882C-F9C584C8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2" y="2295813"/>
            <a:ext cx="11653634" cy="1133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35B77C-E6FC-567B-4A88-7B7BBA7B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4176371"/>
            <a:ext cx="11538857" cy="1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0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AC142A-64EA-8C0B-459D-D9113C77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97"/>
            <a:ext cx="12192000" cy="676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42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D4A567-4465-3A94-6416-100DCD7E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66" y="361188"/>
            <a:ext cx="5178468" cy="61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00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86621B-2C4C-583B-0AD5-97C3668D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51" y="0"/>
            <a:ext cx="10231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232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59F3FF-75D9-D7C0-04DB-FA679514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694943"/>
            <a:ext cx="10717121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60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163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61EC5F-14B2-9203-137C-37F5C75F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35" y="0"/>
            <a:ext cx="9936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02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6215A9-E6F4-094F-DFE9-4DC6A57CE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78" y="2336243"/>
            <a:ext cx="11566244" cy="10069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4CD9224-AC53-BBB4-79D8-74C5E555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65" y="4234228"/>
            <a:ext cx="10128069" cy="13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80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2B7DE4-9595-C943-8D56-81E0D6157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787" y="402336"/>
            <a:ext cx="5216426" cy="60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377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B76CBE-6532-1F87-E339-6D6D2FA4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98" y="0"/>
            <a:ext cx="9946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44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C6BCB6-5355-6D3F-C98C-23EA72CF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709233"/>
            <a:ext cx="10926700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67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9BC0AF-D03C-5188-DF89-40B1781E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17" y="2795499"/>
            <a:ext cx="4944165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31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973A49-3792-543F-E42A-AAB40CA9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23" y="0"/>
            <a:ext cx="10460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213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D586F1-8466-CA3C-33D6-D2BD6621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6" y="1972058"/>
            <a:ext cx="11295807" cy="11095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4BB5C0-F029-3778-6AF5-1D686B85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66" y="3855663"/>
            <a:ext cx="10432868" cy="13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523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1FC5E3-A018-CC2A-3E3A-5801622BE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94" y="174171"/>
            <a:ext cx="5477211" cy="65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364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F7A646-F619-DF70-6338-2C8511B5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0"/>
            <a:ext cx="10332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168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F78C25-EC27-C3C5-B0A9-3C7E03F4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709233"/>
            <a:ext cx="10879068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095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621BB-AE59-3DCD-DC34-6F0E257B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DecisionTree_one</a:t>
            </a:r>
            <a:r>
              <a:rPr lang="en-US" altLang="ko-KR" dirty="0"/>
              <a:t>-hot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DA49EF-E544-9E4D-80A5-C5D9717B8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Test_size</a:t>
            </a:r>
            <a:r>
              <a:rPr lang="en-US" altLang="ko-KR" dirty="0"/>
              <a:t> = 0.5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9001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8EA865-3A31-3E7F-4051-DE0D4ACD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76" y="0"/>
            <a:ext cx="10028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972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2946B7-9396-78EA-5FCA-9EEA0322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1" y="2004278"/>
            <a:ext cx="11699397" cy="10635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C90C6F7-B400-C2F2-E67B-39FC98D4B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1" y="3980119"/>
            <a:ext cx="11112137" cy="13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761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416A73-B0A4-5ED9-33B0-A0F59585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602" y="252549"/>
            <a:ext cx="5378795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466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A16A05-7D76-401D-51EC-E0F75708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93" y="0"/>
            <a:ext cx="9836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4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163</Words>
  <Application>Microsoft Office PowerPoint</Application>
  <PresentationFormat>와이드스크린</PresentationFormat>
  <Paragraphs>41</Paragraphs>
  <Slides>100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3" baseType="lpstr">
      <vt:lpstr>맑은 고딕</vt:lpstr>
      <vt:lpstr>Arial</vt:lpstr>
      <vt:lpstr>Office 테마</vt:lpstr>
      <vt:lpstr>DecisionTree_score</vt:lpstr>
      <vt:lpstr>Linear Regression_score</vt:lpstr>
      <vt:lpstr>PowerPoint 프레젠테이션</vt:lpstr>
      <vt:lpstr>PowerPoint 프레젠테이션</vt:lpstr>
      <vt:lpstr>PowerPoint 프레젠테이션</vt:lpstr>
      <vt:lpstr>Linear Regression</vt:lpstr>
      <vt:lpstr>PowerPoint 프레젠테이션</vt:lpstr>
      <vt:lpstr>PowerPoint 프레젠테이션</vt:lpstr>
      <vt:lpstr>PowerPoint 프레젠테이션</vt:lpstr>
      <vt:lpstr>Linear Regression</vt:lpstr>
      <vt:lpstr>PowerPoint 프레젠테이션</vt:lpstr>
      <vt:lpstr>PowerPoint 프레젠테이션</vt:lpstr>
      <vt:lpstr>PowerPoint 프레젠테이션</vt:lpstr>
      <vt:lpstr>Linear Regression</vt:lpstr>
      <vt:lpstr>PowerPoint 프레젠테이션</vt:lpstr>
      <vt:lpstr>PowerPoint 프레젠테이션</vt:lpstr>
      <vt:lpstr>PowerPoint 프레젠테이션</vt:lpstr>
      <vt:lpstr>Linear Regression</vt:lpstr>
      <vt:lpstr>PowerPoint 프레젠테이션</vt:lpstr>
      <vt:lpstr>PowerPoint 프레젠테이션</vt:lpstr>
      <vt:lpstr>PowerPoint 프레젠테이션</vt:lpstr>
      <vt:lpstr>Linear Regression_one-hot</vt:lpstr>
      <vt:lpstr>PowerPoint 프레젠테이션</vt:lpstr>
      <vt:lpstr>PowerPoint 프레젠테이션</vt:lpstr>
      <vt:lpstr>PowerPoint 프레젠테이션</vt:lpstr>
      <vt:lpstr>Linear Regression_one-hot</vt:lpstr>
      <vt:lpstr>PowerPoint 프레젠테이션</vt:lpstr>
      <vt:lpstr>PowerPoint 프레젠테이션</vt:lpstr>
      <vt:lpstr>PowerPoint 프레젠테이션</vt:lpstr>
      <vt:lpstr>Linear Regression_one-hot</vt:lpstr>
      <vt:lpstr>PowerPoint 프레젠테이션</vt:lpstr>
      <vt:lpstr>PowerPoint 프레젠테이션</vt:lpstr>
      <vt:lpstr>PowerPoint 프레젠테이션</vt:lpstr>
      <vt:lpstr>Linear Regression_one-hot</vt:lpstr>
      <vt:lpstr>PowerPoint 프레젠테이션</vt:lpstr>
      <vt:lpstr>PowerPoint 프레젠테이션</vt:lpstr>
      <vt:lpstr>PowerPoint 프레젠테이션</vt:lpstr>
      <vt:lpstr>Linear Regression_one-hot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DecisionTree_score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DecisionTree_score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DecisionTree_score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DecisionTree_score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DecisionTree_one-hot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DecisionTree_one-hot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DecisionTree_one-hot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DecisionTree_one-hot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DecisionTree_one-hot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Regression_score</dc:title>
  <dc:creator>박상우</dc:creator>
  <cp:lastModifiedBy>박상우</cp:lastModifiedBy>
  <cp:revision>13</cp:revision>
  <dcterms:created xsi:type="dcterms:W3CDTF">2024-06-01T17:24:07Z</dcterms:created>
  <dcterms:modified xsi:type="dcterms:W3CDTF">2024-06-01T22:26:58Z</dcterms:modified>
</cp:coreProperties>
</file>